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BA31-35AC-487F-8F6C-9DE9FFEAB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809F-E008-4C43-8BF1-8627ADEDB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81C6-20B7-49E9-BF32-675BB17D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28184-4526-429D-BB16-553FD787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88C9-EFCF-4842-9AAF-C6B9ABBC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28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2BAD-478C-42B0-9BDC-44B55C8D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26D1C-AD12-42B6-9DA8-EF81C3526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C779-7CCF-400C-B251-9E61B59B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E7C2D-74CF-4F93-9C64-3BA6E098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B4A11-E6A5-4C3C-812B-D0BC4DDD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96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9C82D-5AEA-44B5-806E-92376F458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FA787-66A4-495B-A43A-BA6E47A3F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3D2A4-A9E4-4D73-931F-BF9C4300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0702-91E7-4180-A384-45B50BA6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675AC-E81E-4A13-BD63-D91249FE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2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A21F-D0C0-474C-B5BF-2B37234C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499B-18CF-4FC3-B526-4C9CCF08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6B06-9834-4C5E-A9B3-909CFAF4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2795-15FC-4FE4-8772-6A5B0F31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3628-331E-4CB1-B093-9C09B4F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91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7811-DA10-4A2B-95F0-1CDC33A64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6E596-539F-4E7E-8330-0A18F5DA2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804F4-6B52-4147-8F9B-D6335BD8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0E1D-0ADC-4A02-929C-D65378CF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1A62-99FA-4E4C-92A3-B475DB79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7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FADC-A09A-4CE8-86AD-55386FC4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81A1-A45D-4CF9-94DD-CDE46BFDB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113E2-894E-410C-B58D-8A21955B8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CFF62-7CE8-4C7B-855F-E4A43DDD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81073-B614-4C45-950D-9C2DA1D6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3DF8-0DAD-4707-B271-74D6A4E7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40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1F37-FEA2-41CA-B174-21DC4383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6C29-A2C9-447A-816D-CC3C2F5E8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A17CA-04E2-4059-B478-C77F7BD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BC278-FA58-4627-AF65-B51F91C64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13E09-604E-452A-82D5-28C1F71F4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67DD7-CB88-4BCB-A82F-2B8B75F9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16D09-7BB1-453D-8BB4-979782B0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A4FCB-8273-47EF-A8D1-F22684F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C326-E8B3-40A2-903B-78CF8713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C8E09-2D66-404C-A812-FDB65244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98E9A-7493-4540-888D-4A3763F2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B3F78-23EA-4C61-B4A6-974A4815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476BE-9264-4399-976A-2CF9DB98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6C457-82D1-4685-86FA-D21ABA53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8073-C50C-4FDD-A582-7CFB58FC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9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A7-D7BE-449C-A4B6-E15B051A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DDA09-E6D4-4B62-92CE-FE336246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221E-0BC5-46D5-888A-F895C136A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EDFF2-F438-4622-AAB0-B35355AFB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A2353-A828-4436-9494-0A5B50F2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388E-AC40-40F3-86A8-8024D13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F58F-EF95-45F9-9D1A-0FC18DC1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B6CD7-7B22-4B7B-8374-7587500D1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B8A9-4EA2-4C0F-8E06-BE24763A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A43CA-6729-4AD0-8994-206B6E30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89049-AB56-45A6-87A8-9FB226DD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B8EBC-92D9-449A-8DF3-2F2721D8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6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A405-F348-4F39-997B-D2A9FFFA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1B8D3-4C09-4B96-95A6-1B96A05D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D6C7-EB45-4B1E-A835-2F1189D09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0ED4A-04BA-4500-9EE0-7AD03A087146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A30A5-E696-4271-8E49-071663D65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4244E-FDD4-498D-B871-95FBFE3E9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AA9B-FFAA-47E3-B4BE-AF555F40B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88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lay.google.com/store/apps/details?id=com.bbbbb.chikenwar&amp;hl=en_GB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0158-8C5C-4793-929B-90A560A7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556" y="4402459"/>
            <a:ext cx="9144000" cy="2387600"/>
          </a:xfrm>
        </p:spPr>
        <p:txBody>
          <a:bodyPr/>
          <a:lstStyle/>
          <a:p>
            <a:r>
              <a:rPr lang="en-GB" dirty="0"/>
              <a:t>Jump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4095C-E735-498D-A873-746ACD5BF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8"/>
          <a:stretch/>
        </p:blipFill>
        <p:spPr>
          <a:xfrm>
            <a:off x="142613" y="87035"/>
            <a:ext cx="3293074" cy="186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E4F89-A1CE-4485-81D1-F5EEA8B1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87035"/>
            <a:ext cx="3542988" cy="2320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EA870-7759-4EA5-B59F-31B9155A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4" y="2833167"/>
            <a:ext cx="2789853" cy="1569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592D3-DD84-40DB-B2CA-1120E908EB12}"/>
              </a:ext>
            </a:extLst>
          </p:cNvPr>
          <p:cNvSpPr txBox="1"/>
          <p:nvPr/>
        </p:nvSpPr>
        <p:spPr>
          <a:xfrm>
            <a:off x="7273855" y="145758"/>
            <a:ext cx="146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to no UI</a:t>
            </a:r>
          </a:p>
          <a:p>
            <a:r>
              <a:rPr lang="en-GB" dirty="0"/>
              <a:t>(Flappy Birds)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780A2-2279-4335-A201-B63B3DD2F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993" y="2622939"/>
            <a:ext cx="1841656" cy="2455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7EB29-3154-4572-9AD7-578C81C00469}"/>
              </a:ext>
            </a:extLst>
          </p:cNvPr>
          <p:cNvSpPr txBox="1"/>
          <p:nvPr/>
        </p:nvSpPr>
        <p:spPr>
          <a:xfrm>
            <a:off x="5054988" y="3101268"/>
            <a:ext cx="284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instructions with a simple premise</a:t>
            </a:r>
          </a:p>
          <a:p>
            <a:r>
              <a:rPr lang="en-GB" dirty="0"/>
              <a:t>(https://play.google.com/store/apps/details?id=com.chillingo.onetaptennis.android.gplay&amp;hl=en_GB)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5F7D4-B4E4-4E5D-BD7F-270172988A02}"/>
              </a:ext>
            </a:extLst>
          </p:cNvPr>
          <p:cNvSpPr txBox="1"/>
          <p:nvPr/>
        </p:nvSpPr>
        <p:spPr>
          <a:xfrm>
            <a:off x="466258" y="4402459"/>
            <a:ext cx="2332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3D modelling makes this game feel crowded and claustrophobic</a:t>
            </a:r>
          </a:p>
          <a:p>
            <a:r>
              <a:rPr lang="en-GB" dirty="0"/>
              <a:t>(</a:t>
            </a:r>
            <a:r>
              <a:rPr lang="en-GB" dirty="0" err="1"/>
              <a:t>Crossy</a:t>
            </a:r>
            <a:r>
              <a:rPr lang="en-GB" dirty="0"/>
              <a:t> Road)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FFF13-3D87-44AF-8E37-398CFC1DE865}"/>
              </a:ext>
            </a:extLst>
          </p:cNvPr>
          <p:cNvSpPr txBox="1"/>
          <p:nvPr/>
        </p:nvSpPr>
        <p:spPr>
          <a:xfrm>
            <a:off x="276837" y="2030136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(The Impossible Game)</a:t>
            </a:r>
          </a:p>
        </p:txBody>
      </p:sp>
    </p:spTree>
    <p:extLst>
      <p:ext uri="{BB962C8B-B14F-4D97-AF65-F5344CB8AC3E}">
        <p14:creationId xmlns:p14="http://schemas.microsoft.com/office/powerpoint/2010/main" val="157981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6E43-447D-4DF8-A983-15302D4C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073" y="5432076"/>
            <a:ext cx="3322739" cy="1325563"/>
          </a:xfrm>
        </p:spPr>
        <p:txBody>
          <a:bodyPr/>
          <a:lstStyle/>
          <a:p>
            <a:r>
              <a:rPr lang="en-GB" dirty="0"/>
              <a:t>Mining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8C499-DBB3-449E-A9AB-D8A10380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4" y="302790"/>
            <a:ext cx="1993565" cy="3322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EAAB3-0C5D-4619-A314-62000F75E32C}"/>
              </a:ext>
            </a:extLst>
          </p:cNvPr>
          <p:cNvSpPr txBox="1"/>
          <p:nvPr/>
        </p:nvSpPr>
        <p:spPr>
          <a:xfrm>
            <a:off x="2375172" y="512533"/>
            <a:ext cx="2311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scoring system</a:t>
            </a:r>
          </a:p>
          <a:p>
            <a:r>
              <a:rPr lang="en-GB" dirty="0"/>
              <a:t>(</a:t>
            </a:r>
            <a:r>
              <a:rPr lang="en-GB" dirty="0">
                <a:hlinkClick r:id="rId3"/>
              </a:rPr>
              <a:t>https://play.google.com/store/apps/details?id=com.bbbbb.chikenwar&amp;hl=en_GB</a:t>
            </a:r>
            <a:r>
              <a:rPr lang="en-GB" dirty="0"/>
              <a:t>) </a:t>
            </a:r>
          </a:p>
        </p:txBody>
      </p:sp>
      <p:pic>
        <p:nvPicPr>
          <p:cNvPr id="2050" name="Picture 2" descr="Image result for Funny Wrestle - 2 Player Games">
            <a:extLst>
              <a:ext uri="{FF2B5EF4-FFF2-40B4-BE49-F238E27FC236}">
                <a16:creationId xmlns:a16="http://schemas.microsoft.com/office/drawing/2014/main" id="{C6BFFD44-2607-4E0D-AF01-0BA2AABB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29" y="3892492"/>
            <a:ext cx="3094370" cy="174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CD644-50D2-404B-A7CE-AE8ECADFAB63}"/>
              </a:ext>
            </a:extLst>
          </p:cNvPr>
          <p:cNvSpPr txBox="1"/>
          <p:nvPr/>
        </p:nvSpPr>
        <p:spPr>
          <a:xfrm>
            <a:off x="145174" y="5657671"/>
            <a:ext cx="295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Obvious one tap button controls</a:t>
            </a:r>
          </a:p>
          <a:p>
            <a:r>
              <a:rPr lang="en-GB" dirty="0"/>
              <a:t>(Funny Wrestle - 2 Player Games)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C3BFF-7012-4567-B1D7-409F57158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7" r="66147"/>
          <a:stretch/>
        </p:blipFill>
        <p:spPr>
          <a:xfrm rot="16200000">
            <a:off x="5587830" y="-404785"/>
            <a:ext cx="2139193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25604-F6F2-426A-93E1-5761428FFBA3}"/>
              </a:ext>
            </a:extLst>
          </p:cNvPr>
          <p:cNvSpPr txBox="1"/>
          <p:nvPr/>
        </p:nvSpPr>
        <p:spPr>
          <a:xfrm>
            <a:off x="4942926" y="2379312"/>
            <a:ext cx="3429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PinPong</a:t>
            </a:r>
            <a:r>
              <a:rPr lang="en-GB" dirty="0"/>
              <a:t>: 1-2 Players</a:t>
            </a:r>
          </a:p>
          <a:p>
            <a:r>
              <a:rPr lang="en-GB" dirty="0"/>
              <a:t>https://play.google.com/store/apps/details?id=com.MatthewBurton.TwoPlayersOnly&amp;hl=en_GB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0BD12-D7F6-4113-B894-76CB24F3A5B6}"/>
              </a:ext>
            </a:extLst>
          </p:cNvPr>
          <p:cNvSpPr txBox="1"/>
          <p:nvPr/>
        </p:nvSpPr>
        <p:spPr>
          <a:xfrm>
            <a:off x="2721628" y="5677940"/>
            <a:ext cx="263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https://play.google.com/store/apps/details?id=com.pnt.wrestlingmadness&amp;hl=en_GB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1E604-7C8B-448D-A8C6-3B06B8BAC3A1}"/>
              </a:ext>
            </a:extLst>
          </p:cNvPr>
          <p:cNvSpPr txBox="1"/>
          <p:nvPr/>
        </p:nvSpPr>
        <p:spPr>
          <a:xfrm>
            <a:off x="8377686" y="109386"/>
            <a:ext cx="1333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level design, bare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DF7C2E-FEC9-4679-A5EF-926B5D531B9E}"/>
              </a:ext>
            </a:extLst>
          </p:cNvPr>
          <p:cNvCxnSpPr>
            <a:stCxn id="9" idx="2"/>
            <a:endCxn id="3" idx="2"/>
          </p:cNvCxnSpPr>
          <p:nvPr/>
        </p:nvCxnSpPr>
        <p:spPr>
          <a:xfrm flipH="1">
            <a:off x="8371927" y="1032716"/>
            <a:ext cx="672684" cy="27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FE7BAB-69D5-4E83-9D33-BF7CF0D94ADF}"/>
              </a:ext>
            </a:extLst>
          </p:cNvPr>
          <p:cNvCxnSpPr>
            <a:stCxn id="5" idx="2"/>
          </p:cNvCxnSpPr>
          <p:nvPr/>
        </p:nvCxnSpPr>
        <p:spPr>
          <a:xfrm flipH="1">
            <a:off x="2324839" y="1989861"/>
            <a:ext cx="1205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ED72C0-78FC-4387-87A7-B424C40E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772" y="2203145"/>
            <a:ext cx="1552662" cy="1552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FDD88-2274-482F-8E1E-8B0246EB5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879" y="3907763"/>
            <a:ext cx="1143235" cy="1524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CAA2AD-FA84-4F84-902E-88D87D39A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827" y="3689855"/>
            <a:ext cx="2131555" cy="1723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F965D5-5337-45A0-BAA4-E84D1C922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0310" y="4399326"/>
            <a:ext cx="2242657" cy="2242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43E412-0528-4142-96D6-EA3A2597420C}"/>
              </a:ext>
            </a:extLst>
          </p:cNvPr>
          <p:cNvSpPr txBox="1"/>
          <p:nvPr/>
        </p:nvSpPr>
        <p:spPr>
          <a:xfrm>
            <a:off x="9897146" y="3475996"/>
            <a:ext cx="196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different rock designs when hit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F4F84E-E54D-48B1-A995-409352C2D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7432" y="1131582"/>
            <a:ext cx="2143125" cy="2143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391A22-F189-45D0-A87B-D0DE589E71FD}"/>
              </a:ext>
            </a:extLst>
          </p:cNvPr>
          <p:cNvSpPr txBox="1"/>
          <p:nvPr/>
        </p:nvSpPr>
        <p:spPr>
          <a:xfrm>
            <a:off x="10509553" y="808416"/>
            <a:ext cx="162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Possible avatar choice</a:t>
            </a:r>
          </a:p>
        </p:txBody>
      </p:sp>
    </p:spTree>
    <p:extLst>
      <p:ext uri="{BB962C8B-B14F-4D97-AF65-F5344CB8AC3E}">
        <p14:creationId xmlns:p14="http://schemas.microsoft.com/office/powerpoint/2010/main" val="9447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3672-D382-457A-8201-C2B46E9D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030" y="5272685"/>
            <a:ext cx="2693565" cy="1325563"/>
          </a:xfrm>
        </p:spPr>
        <p:txBody>
          <a:bodyPr/>
          <a:lstStyle/>
          <a:p>
            <a:r>
              <a:rPr lang="en-GB" dirty="0" err="1"/>
              <a:t>Parachuter</a:t>
            </a:r>
            <a:r>
              <a:rPr lang="en-GB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D383-AD11-487D-9096-3FD457138D48}"/>
              </a:ext>
            </a:extLst>
          </p:cNvPr>
          <p:cNvSpPr txBox="1"/>
          <p:nvPr/>
        </p:nvSpPr>
        <p:spPr>
          <a:xfrm>
            <a:off x="2776756" y="335560"/>
            <a:ext cx="1501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Requires simple knowledge, easy to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35637-9569-488C-B73A-69ED783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7" y="75500"/>
            <a:ext cx="2323257" cy="3720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2DD66-5F47-4CEF-A473-07EEA9C4337A}"/>
              </a:ext>
            </a:extLst>
          </p:cNvPr>
          <p:cNvSpPr txBox="1"/>
          <p:nvPr/>
        </p:nvSpPr>
        <p:spPr>
          <a:xfrm>
            <a:off x="2667699" y="1812888"/>
            <a:ext cx="1233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https://play.google.com/store/apps/details?id=com.blueinfinity.reactor&amp;hl=en_GB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CFA80-102A-428C-B8F5-4E329232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7" y="4815281"/>
            <a:ext cx="3144712" cy="1965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A6882A-BB55-48B7-9B41-F91D6A1F0CAF}"/>
              </a:ext>
            </a:extLst>
          </p:cNvPr>
          <p:cNvSpPr txBox="1"/>
          <p:nvPr/>
        </p:nvSpPr>
        <p:spPr>
          <a:xfrm>
            <a:off x="230837" y="4128745"/>
            <a:ext cx="305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Reaction based, simple scoring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45636-6DC2-48B6-9A3D-29C17B3A8A15}"/>
              </a:ext>
            </a:extLst>
          </p:cNvPr>
          <p:cNvSpPr txBox="1"/>
          <p:nvPr/>
        </p:nvSpPr>
        <p:spPr>
          <a:xfrm>
            <a:off x="3375549" y="4643636"/>
            <a:ext cx="1288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https://play.google.com/store/apps/details?id=com.uzngames.handshot&amp;hl=en_GB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E7C0B-518F-4CA2-97B6-718837AE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42" y="218114"/>
            <a:ext cx="1400961" cy="1400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967CF-3863-4542-BAD0-3FFFC8E48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19" t="2705" r="23085" b="8344"/>
          <a:stretch/>
        </p:blipFill>
        <p:spPr>
          <a:xfrm>
            <a:off x="4395831" y="1656220"/>
            <a:ext cx="1166069" cy="1350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9B182-8AEB-4E39-BE9A-FE2C462F18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98"/>
          <a:stretch/>
        </p:blipFill>
        <p:spPr>
          <a:xfrm>
            <a:off x="6040072" y="218114"/>
            <a:ext cx="1274211" cy="1967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A28459-E27F-40D0-9109-20467816714D}"/>
              </a:ext>
            </a:extLst>
          </p:cNvPr>
          <p:cNvSpPr txBox="1"/>
          <p:nvPr/>
        </p:nvSpPr>
        <p:spPr>
          <a:xfrm>
            <a:off x="7314283" y="272263"/>
            <a:ext cx="181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 possible ideas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AFDD6C-F0DD-43CC-8A1B-3CCD8695E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751" y="180777"/>
            <a:ext cx="2807316" cy="2004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9D6B2E-3D43-455D-ABA9-C4AAED136C7A}"/>
              </a:ext>
            </a:extLst>
          </p:cNvPr>
          <p:cNvSpPr txBox="1"/>
          <p:nvPr/>
        </p:nvSpPr>
        <p:spPr>
          <a:xfrm>
            <a:off x="9343374" y="2149408"/>
            <a:ext cx="2494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http://www.cartoonaday.com/irs-tax-forms-lost-ark-warehouse/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3FD0D-C038-49C3-9A13-8E02DD2DD61C}"/>
              </a:ext>
            </a:extLst>
          </p:cNvPr>
          <p:cNvCxnSpPr>
            <a:cxnSpLocks/>
          </p:cNvCxnSpPr>
          <p:nvPr/>
        </p:nvCxnSpPr>
        <p:spPr>
          <a:xfrm>
            <a:off x="7432646" y="1099390"/>
            <a:ext cx="16936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60D7DA-693E-4DEE-BA5B-9E17FDBC05E5}"/>
              </a:ext>
            </a:extLst>
          </p:cNvPr>
          <p:cNvSpPr txBox="1"/>
          <p:nvPr/>
        </p:nvSpPr>
        <p:spPr>
          <a:xfrm>
            <a:off x="5929972" y="2149408"/>
            <a:ext cx="181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http://www.cartoonaday.com/irs-tax-forms-lost-ark-warehouse/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C55A77-41CF-4331-A022-AD567C776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923" y="3600618"/>
            <a:ext cx="2386676" cy="18228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DD66B-F32E-44BE-B64B-AEF1C8F83B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243" b="12686"/>
          <a:stretch/>
        </p:blipFill>
        <p:spPr>
          <a:xfrm>
            <a:off x="8020488" y="3472793"/>
            <a:ext cx="3691701" cy="20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8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278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Jump Game</vt:lpstr>
      <vt:lpstr>Mining Game</vt:lpstr>
      <vt:lpstr>Parachuter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 Game</dc:title>
  <dc:creator>Jack gilmour fixed</dc:creator>
  <cp:lastModifiedBy>Jack gilmour fixed</cp:lastModifiedBy>
  <cp:revision>11</cp:revision>
  <dcterms:created xsi:type="dcterms:W3CDTF">2018-02-04T13:57:17Z</dcterms:created>
  <dcterms:modified xsi:type="dcterms:W3CDTF">2018-02-04T18:01:14Z</dcterms:modified>
</cp:coreProperties>
</file>